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93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34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82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32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05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883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188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4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3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5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165B1-C952-4716-A1F9-69BF35DEB536}" type="datetimeFigureOut">
              <a:rPr lang="en-US" smtClean="0"/>
              <a:t>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082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09750" y="352425"/>
            <a:ext cx="992505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Je </a:t>
            </a:r>
            <a:r>
              <a:rPr lang="en-US" sz="4400" b="1" dirty="0" err="1" smtClean="0"/>
              <a:t>suis</a:t>
            </a:r>
            <a:r>
              <a:rPr lang="en-US" sz="4400" b="1" dirty="0" smtClean="0"/>
              <a:t>  </a:t>
            </a:r>
            <a:r>
              <a:rPr lang="en-US" sz="4400" b="1" i="1" dirty="0" smtClean="0">
                <a:solidFill>
                  <a:srgbClr val="00B0F0"/>
                </a:solidFill>
              </a:rPr>
              <a:t>I am</a:t>
            </a:r>
          </a:p>
          <a:p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es</a:t>
            </a:r>
            <a:r>
              <a:rPr lang="en-US" sz="4400" b="1" dirty="0" smtClean="0"/>
              <a:t>	</a:t>
            </a:r>
            <a:r>
              <a:rPr lang="en-US" sz="4400" b="1" i="1" dirty="0" smtClean="0">
                <a:solidFill>
                  <a:srgbClr val="00B0F0"/>
                </a:solidFill>
              </a:rPr>
              <a:t>You are</a:t>
            </a:r>
          </a:p>
          <a:p>
            <a:r>
              <a:rPr lang="en-US" sz="4400" b="1" dirty="0" smtClean="0"/>
              <a:t>Il </a:t>
            </a:r>
            <a:r>
              <a:rPr lang="en-US" sz="4400" b="1" dirty="0" err="1" smtClean="0"/>
              <a:t>est</a:t>
            </a:r>
            <a:r>
              <a:rPr lang="en-US" sz="4400" b="1" dirty="0" smtClean="0"/>
              <a:t>	</a:t>
            </a:r>
            <a:r>
              <a:rPr lang="en-US" sz="4400" b="1" i="1" dirty="0" smtClean="0">
                <a:solidFill>
                  <a:srgbClr val="00B0F0"/>
                </a:solidFill>
              </a:rPr>
              <a:t>He is</a:t>
            </a:r>
          </a:p>
          <a:p>
            <a:r>
              <a:rPr lang="en-US" sz="4400" b="1" dirty="0" smtClean="0"/>
              <a:t>Elle </a:t>
            </a:r>
            <a:r>
              <a:rPr lang="en-US" sz="4400" b="1" dirty="0" err="1" smtClean="0"/>
              <a:t>est</a:t>
            </a:r>
            <a:r>
              <a:rPr lang="en-US" sz="4400" b="1" dirty="0" smtClean="0"/>
              <a:t>		</a:t>
            </a:r>
            <a:r>
              <a:rPr lang="en-US" sz="4400" b="1" i="1" dirty="0" smtClean="0">
                <a:solidFill>
                  <a:srgbClr val="00B0F0"/>
                </a:solidFill>
              </a:rPr>
              <a:t>She is</a:t>
            </a:r>
          </a:p>
          <a:p>
            <a:r>
              <a:rPr lang="en-US" sz="4400" b="1" dirty="0" smtClean="0"/>
              <a:t>On </a:t>
            </a:r>
            <a:r>
              <a:rPr lang="en-US" sz="4400" b="1" dirty="0" err="1" smtClean="0"/>
              <a:t>est</a:t>
            </a:r>
            <a:r>
              <a:rPr lang="en-US" sz="4400" b="1" dirty="0" smtClean="0"/>
              <a:t>	</a:t>
            </a:r>
            <a:r>
              <a:rPr lang="en-US" sz="4400" b="1" i="1" dirty="0" smtClean="0">
                <a:solidFill>
                  <a:srgbClr val="00B0F0"/>
                </a:solidFill>
              </a:rPr>
              <a:t>We/you/people in general are</a:t>
            </a:r>
          </a:p>
          <a:p>
            <a:r>
              <a:rPr lang="en-US" sz="4400" b="1" dirty="0" smtClean="0"/>
              <a:t>Nous </a:t>
            </a:r>
            <a:r>
              <a:rPr lang="en-US" sz="4400" b="1" dirty="0" err="1" smtClean="0"/>
              <a:t>sommes</a:t>
            </a:r>
            <a:r>
              <a:rPr lang="en-US" sz="4400" b="1" dirty="0" smtClean="0"/>
              <a:t>	</a:t>
            </a:r>
            <a:r>
              <a:rPr lang="en-US" sz="4400" b="1" i="1" dirty="0" smtClean="0">
                <a:solidFill>
                  <a:srgbClr val="00B0F0"/>
                </a:solidFill>
              </a:rPr>
              <a:t>We are</a:t>
            </a:r>
          </a:p>
          <a:p>
            <a:r>
              <a:rPr lang="en-US" sz="4400" b="1" dirty="0" err="1" smtClean="0"/>
              <a:t>Vous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êtes</a:t>
            </a:r>
            <a:r>
              <a:rPr lang="en-US" sz="4400" b="1" dirty="0" smtClean="0"/>
              <a:t>	</a:t>
            </a:r>
            <a:r>
              <a:rPr lang="en-US" sz="4400" b="1" i="1" dirty="0" smtClean="0">
                <a:solidFill>
                  <a:srgbClr val="00B0F0"/>
                </a:solidFill>
              </a:rPr>
              <a:t>You are</a:t>
            </a:r>
          </a:p>
          <a:p>
            <a:r>
              <a:rPr lang="en-US" sz="4400" b="1" dirty="0" err="1" smtClean="0"/>
              <a:t>Ils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sont</a:t>
            </a:r>
            <a:r>
              <a:rPr lang="en-US" sz="4400" b="1" dirty="0" smtClean="0"/>
              <a:t>		</a:t>
            </a:r>
            <a:r>
              <a:rPr lang="en-US" sz="4400" b="1" i="1" dirty="0" smtClean="0">
                <a:solidFill>
                  <a:srgbClr val="00B0F0"/>
                </a:solidFill>
              </a:rPr>
              <a:t>They are</a:t>
            </a:r>
          </a:p>
          <a:p>
            <a:r>
              <a:rPr lang="en-US" sz="4400" b="1" dirty="0" err="1" smtClean="0"/>
              <a:t>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sont</a:t>
            </a:r>
            <a:r>
              <a:rPr lang="en-US" sz="4400" b="1" dirty="0" smtClean="0"/>
              <a:t>	</a:t>
            </a:r>
            <a:r>
              <a:rPr lang="en-US" sz="4400" b="1" i="1" dirty="0" smtClean="0">
                <a:solidFill>
                  <a:srgbClr val="00B0F0"/>
                </a:solidFill>
              </a:rPr>
              <a:t>They are</a:t>
            </a:r>
            <a:endParaRPr lang="en-US" sz="44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14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2016-02-26T13:38:04Z</dcterms:created>
  <dcterms:modified xsi:type="dcterms:W3CDTF">2016-02-26T13:38:12Z</dcterms:modified>
</cp:coreProperties>
</file>